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0" r:id="rId3"/>
    <p:sldId id="291" r:id="rId4"/>
    <p:sldId id="292" r:id="rId5"/>
    <p:sldId id="294" r:id="rId6"/>
    <p:sldId id="293" r:id="rId7"/>
    <p:sldId id="295" r:id="rId8"/>
    <p:sldId id="296" r:id="rId9"/>
    <p:sldId id="307" r:id="rId10"/>
    <p:sldId id="309" r:id="rId11"/>
    <p:sldId id="308" r:id="rId12"/>
    <p:sldId id="31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Rokkitt" pitchFamily="2" charset="77"/>
      <p:regular r:id="rId24"/>
      <p:bold r:id="rId25"/>
    </p:embeddedFont>
    <p:embeddedFont>
      <p:font typeface="Rubik" pitchFamily="2" charset="-79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2" autoAdjust="0"/>
    <p:restoredTop sz="95584" autoAdjust="0"/>
  </p:normalViewPr>
  <p:slideViewPr>
    <p:cSldViewPr showGuides="1">
      <p:cViewPr varScale="1">
        <p:scale>
          <a:sx n="82" d="100"/>
          <a:sy n="82" d="100"/>
        </p:scale>
        <p:origin x="168" y="65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7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Switch </a:t>
            </a:r>
            <a:r>
              <a:rPr lang="es-MX" sz="4000" b="1">
                <a:solidFill>
                  <a:srgbClr val="EF3078"/>
                </a:solidFill>
              </a:rPr>
              <a:t>Statement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477328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indicates that the you will exit the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switch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If it is not added, the next 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s-MX" dirty="0"/>
              <a:t>will be executed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528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scenarios</a:t>
            </a:r>
            <a:r>
              <a:rPr lang="es-ES" dirty="0"/>
              <a:t> </a:t>
            </a:r>
            <a:r>
              <a:rPr lang="es-ES" dirty="0" err="1"/>
              <a:t>together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can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:</a:t>
            </a:r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477328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If none of the paths are selected, then the default path will be executed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805528"/>
            <a:ext cx="3124200" cy="461665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51"/>
          <a:stretch/>
        </p:blipFill>
        <p:spPr>
          <a:xfrm>
            <a:off x="0" y="1065"/>
            <a:ext cx="12192000" cy="4418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CB163-1874-C8F6-4382-8C36BB374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75"/>
          <a:stretch/>
        </p:blipFill>
        <p:spPr>
          <a:xfrm>
            <a:off x="-6458" y="4724400"/>
            <a:ext cx="12192000" cy="15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Monday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Tuesday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</a:rPr>
              <a:t>Wednesday &amp; Thursday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Friday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Weekends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promos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Using 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Using 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Does not account for any spelling mistakes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New condition for each scenario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Hard to understand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Using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New condition for each scenario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Long and hard to read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 switch is a conditional instruction that allows us to specify multiple paths depending on an integral expression (many paths).</a:t>
            </a:r>
          </a:p>
          <a:p>
            <a:pPr marL="0" indent="0">
              <a:buNone/>
            </a:pPr>
            <a:r>
              <a:rPr lang="es-MX" dirty="0"/>
              <a:t>We can use a numeric variable or text to specify the different paths.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Switch has the following components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1913574"/>
            <a:ext cx="5181600" cy="37242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Each path is specified using: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switch(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&lt;integration expression&gt;)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1366</Words>
  <Application>Microsoft Macintosh PowerPoint</Application>
  <PresentationFormat>Widescreen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Rokkitt</vt:lpstr>
      <vt:lpstr>Arial</vt:lpstr>
      <vt:lpstr>Consolas</vt:lpstr>
      <vt:lpstr>Calibri</vt:lpstr>
      <vt:lpstr>Rubik</vt:lpstr>
      <vt:lpstr>Office Theme</vt:lpstr>
      <vt:lpstr>Topic 7</vt:lpstr>
      <vt:lpstr>Switch</vt:lpstr>
      <vt:lpstr>PowerPoint Presentation</vt:lpstr>
      <vt:lpstr>Using IFs</vt:lpstr>
      <vt:lpstr>Using IFs</vt:lpstr>
      <vt:lpstr>Using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121</cp:revision>
  <dcterms:created xsi:type="dcterms:W3CDTF">2020-10-13T14:52:33Z</dcterms:created>
  <dcterms:modified xsi:type="dcterms:W3CDTF">2023-10-30T05:24:41Z</dcterms:modified>
</cp:coreProperties>
</file>